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147376601" r:id="rId6"/>
    <p:sldId id="2147376602" r:id="rId7"/>
    <p:sldId id="2147376594" r:id="rId8"/>
    <p:sldId id="2147376596" r:id="rId9"/>
    <p:sldId id="2147376604" r:id="rId10"/>
    <p:sldId id="2147376605" r:id="rId11"/>
    <p:sldId id="2147376606" r:id="rId12"/>
    <p:sldId id="2147375992" r:id="rId13"/>
    <p:sldId id="2147376607" r:id="rId14"/>
    <p:sldId id="2147376609" r:id="rId15"/>
    <p:sldId id="2147376608" r:id="rId16"/>
    <p:sldId id="2147376599" r:id="rId17"/>
    <p:sldId id="2147376595" r:id="rId18"/>
    <p:sldId id="2147376603" r:id="rId19"/>
    <p:sldId id="265" r:id="rId20"/>
    <p:sldId id="2147376597" r:id="rId21"/>
    <p:sldId id="2147376600" r:id="rId22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0F1FA-96A1-4E84-A54A-8CF2A8E95726}" v="62" dt="2024-09-16T08:39:27.016"/>
    <p1510:client id="{A58913FF-CF84-4F12-8580-B1F9DAE9E89E}" v="1" dt="2024-09-16T06:19:0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70" autoAdjust="0"/>
  </p:normalViewPr>
  <p:slideViewPr>
    <p:cSldViewPr snapToGrid="0">
      <p:cViewPr varScale="1">
        <p:scale>
          <a:sx n="124" d="100"/>
          <a:sy n="124" d="100"/>
        </p:scale>
        <p:origin x="147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張 鎮顯(chang chenhsien)/ADT/雲林・製１・生產推進" userId="0802f48e-e481-45cc-8682-63c4b0457af8" providerId="ADAL" clId="{A58913FF-CF84-4F12-8580-B1F9DAE9E89E}"/>
    <pc:docChg chg="modSld sldOrd">
      <pc:chgData name="張 鎮顯(chang chenhsien)/ADT/雲林・製１・生產推進" userId="0802f48e-e481-45cc-8682-63c4b0457af8" providerId="ADAL" clId="{A58913FF-CF84-4F12-8580-B1F9DAE9E89E}" dt="2024-09-16T06:19:01.608" v="1"/>
      <pc:docMkLst>
        <pc:docMk/>
      </pc:docMkLst>
      <pc:sldChg chg="ord">
        <pc:chgData name="張 鎮顯(chang chenhsien)/ADT/雲林・製１・生產推進" userId="0802f48e-e481-45cc-8682-63c4b0457af8" providerId="ADAL" clId="{A58913FF-CF84-4F12-8580-B1F9DAE9E89E}" dt="2024-09-16T06:19:01.608" v="1"/>
        <pc:sldMkLst>
          <pc:docMk/>
          <pc:sldMk cId="1747179363" sldId="2147376607"/>
        </pc:sldMkLst>
      </pc:sldChg>
    </pc:docChg>
  </pc:docChgLst>
  <pc:docChgLst>
    <pc:chgData name="鄭 東洋(cheng tungyang)/ADT/雲林・製１・生產推進" userId="a745d7a6-311a-4c35-8004-dafd1272a433" providerId="ADAL" clId="{4750F1FA-96A1-4E84-A54A-8CF2A8E95726}"/>
    <pc:docChg chg="undo custSel modSld">
      <pc:chgData name="鄭 東洋(cheng tungyang)/ADT/雲林・製１・生產推進" userId="a745d7a6-311a-4c35-8004-dafd1272a433" providerId="ADAL" clId="{4750F1FA-96A1-4E84-A54A-8CF2A8E95726}" dt="2024-09-16T08:39:27.016" v="404" actId="14100"/>
      <pc:docMkLst>
        <pc:docMk/>
      </pc:docMkLst>
      <pc:sldChg chg="addSp delSp modSp mod">
        <pc:chgData name="鄭 東洋(cheng tungyang)/ADT/雲林・製１・生產推進" userId="a745d7a6-311a-4c35-8004-dafd1272a433" providerId="ADAL" clId="{4750F1FA-96A1-4E84-A54A-8CF2A8E95726}" dt="2024-09-16T07:54:23.936" v="389" actId="1076"/>
        <pc:sldMkLst>
          <pc:docMk/>
          <pc:sldMk cId="1160731665" sldId="2147375992"/>
        </pc:sldMkLst>
        <pc:spChg chg="del">
          <ac:chgData name="鄭 東洋(cheng tungyang)/ADT/雲林・製１・生產推進" userId="a745d7a6-311a-4c35-8004-dafd1272a433" providerId="ADAL" clId="{4750F1FA-96A1-4E84-A54A-8CF2A8E95726}" dt="2024-09-16T05:11:45.446" v="7" actId="478"/>
          <ac:spMkLst>
            <pc:docMk/>
            <pc:sldMk cId="1160731665" sldId="2147375992"/>
            <ac:spMk id="6" creationId="{74DBEBBB-EC7B-96A0-3B5D-CA92BAB72836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5:12:01.942" v="11" actId="478"/>
          <ac:spMkLst>
            <pc:docMk/>
            <pc:sldMk cId="1160731665" sldId="2147375992"/>
            <ac:spMk id="7" creationId="{7A32AC88-D330-118E-A5C5-00ABBBD162F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7:54:13.995" v="386" actId="1076"/>
          <ac:spMkLst>
            <pc:docMk/>
            <pc:sldMk cId="1160731665" sldId="2147375992"/>
            <ac:spMk id="11" creationId="{005947AE-36FF-09C5-CD17-5AE15F3B593B}"/>
          </ac:spMkLst>
        </pc:spChg>
        <pc:spChg chg="add mo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1" creationId="{AD8D5F16-F70B-ABF1-C00B-6FF99005C792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1:47.389" v="8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2:03.782" v="12" actId="1076"/>
          <ac:spMkLst>
            <pc:docMk/>
            <pc:sldMk cId="1160731665" sldId="2147375992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51:23.130" v="342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51:25.236" v="343" actId="1076"/>
          <ac:spMkLst>
            <pc:docMk/>
            <pc:sldMk cId="1160731665" sldId="2147375992"/>
            <ac:spMk id="25" creationId="{CC5DC176-1027-29E5-7EDC-2236D68D0B84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6" creationId="{E02FDDB7-D5A9-D255-A7BE-7A968C1100A4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57.046" v="239" actId="1076"/>
          <ac:spMkLst>
            <pc:docMk/>
            <pc:sldMk cId="1160731665" sldId="2147375992"/>
            <ac:spMk id="27" creationId="{B49F1442-45D4-8F41-DA3E-4AEC724E1418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8" creationId="{17322C4A-9362-D522-61E0-E75135131AED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1" creationId="{861799C3-0C8E-A746-DDBA-C92D2BEEBE92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2" creationId="{17D8E214-ED43-0BF8-6A3A-AC26C610FEB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1:53.950" v="146" actId="478"/>
          <ac:spMkLst>
            <pc:docMk/>
            <pc:sldMk cId="1160731665" sldId="2147375992"/>
            <ac:spMk id="33" creationId="{DA6A638A-0393-7526-5D18-B09A381FF0AC}"/>
          </ac:spMkLst>
        </pc:spChg>
        <pc:spChg chg="add del mod topLvl">
          <ac:chgData name="鄭 東洋(cheng tungyang)/ADT/雲林・製１・生產推進" userId="a745d7a6-311a-4c35-8004-dafd1272a433" providerId="ADAL" clId="{4750F1FA-96A1-4E84-A54A-8CF2A8E95726}" dt="2024-09-16T05:23:54.159" v="186" actId="478"/>
          <ac:spMkLst>
            <pc:docMk/>
            <pc:sldMk cId="1160731665" sldId="2147375992"/>
            <ac:spMk id="34" creationId="{77913012-D19B-E1AD-1296-47FC08642AA7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5" creationId="{EDFBDB1C-BC90-263B-A466-5376AA6AF4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6" creationId="{C4BC1404-1F2C-0C5A-7FD8-9A470EC1CB1D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7" creationId="{36B1A9B5-09C9-5538-AF45-FFF355993A56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4:56.605" v="200" actId="478"/>
          <ac:spMkLst>
            <pc:docMk/>
            <pc:sldMk cId="1160731665" sldId="2147375992"/>
            <ac:spMk id="38" creationId="{DB49C4D0-0E7A-CA7D-38A8-4BE6C99FED3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9" creationId="{37E12DC5-7F11-736F-394C-FFD53A0581B9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16T05:23:52.069" v="185" actId="165"/>
          <ac:grpSpMkLst>
            <pc:docMk/>
            <pc:sldMk cId="1160731665" sldId="2147375992"/>
            <ac:grpSpMk id="29" creationId="{7CB1D8C8-2B6A-A17C-DA02-137F75696DCF}"/>
          </ac:grpSpMkLst>
        </pc:grpChg>
        <pc:grpChg chg="add del mod">
          <ac:chgData name="鄭 東洋(cheng tungyang)/ADT/雲林・製１・生產推進" userId="a745d7a6-311a-4c35-8004-dafd1272a433" providerId="ADAL" clId="{4750F1FA-96A1-4E84-A54A-8CF2A8E95726}" dt="2024-09-16T05:21:58.176" v="148" actId="165"/>
          <ac:grpSpMkLst>
            <pc:docMk/>
            <pc:sldMk cId="1160731665" sldId="2147375992"/>
            <ac:grpSpMk id="30" creationId="{4DC588AE-0E22-EC1B-CDE7-55E5A7516C70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09.367" v="244" actId="1076"/>
          <ac:grpSpMkLst>
            <pc:docMk/>
            <pc:sldMk cId="1160731665" sldId="2147375992"/>
            <ac:grpSpMk id="40" creationId="{2C8B5516-B521-25CF-E171-5D83126E5FAB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17.435" v="247" actId="1076"/>
          <ac:grpSpMkLst>
            <pc:docMk/>
            <pc:sldMk cId="1160731665" sldId="2147375992"/>
            <ac:grpSpMk id="41" creationId="{92C1F7FE-6C52-F301-6236-113A8063CB8A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30.917" v="250" actId="1076"/>
          <ac:grpSpMkLst>
            <pc:docMk/>
            <pc:sldMk cId="1160731665" sldId="2147375992"/>
            <ac:grpSpMk id="42" creationId="{389858FD-08E4-A21E-2BA4-56039305CE3A}"/>
          </ac:grpSpMkLst>
        </pc:grpChg>
        <pc:picChg chg="del mod modCrop">
          <ac:chgData name="鄭 東洋(cheng tungyang)/ADT/雲林・製１・生產推進" userId="a745d7a6-311a-4c35-8004-dafd1272a433" providerId="ADAL" clId="{4750F1FA-96A1-4E84-A54A-8CF2A8E95726}" dt="2024-09-16T07:53:35.740" v="372" actId="478"/>
          <ac:picMkLst>
            <pc:docMk/>
            <pc:sldMk cId="1160731665" sldId="2147375992"/>
            <ac:picMk id="2" creationId="{8E270770-E74F-295E-B64D-E4591C98ECEA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21.881" v="248" actId="478"/>
          <ac:picMkLst>
            <pc:docMk/>
            <pc:sldMk cId="1160731665" sldId="2147375992"/>
            <ac:picMk id="8" creationId="{822174A0-7182-D16D-C13E-2D6CB7029EB9}"/>
          </ac:picMkLst>
        </pc:picChg>
        <pc:picChg chg="del mod modCrop">
          <ac:chgData name="鄭 東洋(cheng tungyang)/ADT/雲林・製１・生產推進" userId="a745d7a6-311a-4c35-8004-dafd1272a433" providerId="ADAL" clId="{4750F1FA-96A1-4E84-A54A-8CF2A8E95726}" dt="2024-09-16T07:53:24.898" v="365" actId="478"/>
          <ac:picMkLst>
            <pc:docMk/>
            <pc:sldMk cId="1160731665" sldId="2147375992"/>
            <ac:picMk id="9" creationId="{FD6F9AC4-1433-BBC9-537D-4BC36EA7FC0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6T05:28:06.988" v="243" actId="478"/>
          <ac:picMkLst>
            <pc:docMk/>
            <pc:sldMk cId="1160731665" sldId="2147375992"/>
            <ac:picMk id="12" creationId="{F51F0C3C-00C9-754F-1A73-2847CC44E53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4:14.818" v="34" actId="478"/>
          <ac:picMkLst>
            <pc:docMk/>
            <pc:sldMk cId="1160731665" sldId="2147375992"/>
            <ac:picMk id="13" creationId="{AD28F49E-D465-F745-47F9-DF921E7FC1E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10.497" v="245" actId="478"/>
          <ac:picMkLst>
            <pc:docMk/>
            <pc:sldMk cId="1160731665" sldId="2147375992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14.826" v="246" actId="164"/>
          <ac:picMkLst>
            <pc:docMk/>
            <pc:sldMk cId="1160731665" sldId="2147375992"/>
            <ac:picMk id="15" creationId="{E79F4492-577F-3B7D-BD83-A44E86F9829A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02.728" v="240" actId="164"/>
          <ac:picMkLst>
            <pc:docMk/>
            <pc:sldMk cId="1160731665" sldId="2147375992"/>
            <ac:picMk id="16" creationId="{7B2DD414-B145-0178-A9E4-20632B03D226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1:58.003" v="10" actId="732"/>
          <ac:picMkLst>
            <pc:docMk/>
            <pc:sldMk cId="1160731665" sldId="2147375992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picMkLst>
            <pc:docMk/>
            <pc:sldMk cId="1160731665" sldId="2147375992"/>
            <ac:picMk id="18" creationId="{A3F60657-41FE-D7A3-8DE7-060D8A7BAE43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2:13.545" v="15" actId="1076"/>
          <ac:picMkLst>
            <pc:docMk/>
            <pc:sldMk cId="1160731665" sldId="2147375992"/>
            <ac:picMk id="19" creationId="{2BBB04FB-462B-3F61-BE6F-3C00420736D3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27.054" v="367" actId="21"/>
          <ac:picMkLst>
            <pc:docMk/>
            <pc:sldMk cId="1160731665" sldId="2147375992"/>
            <ac:picMk id="44" creationId="{0248B56C-0926-6CBB-94E3-587195A2EAE9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23.936" v="389" actId="1076"/>
          <ac:picMkLst>
            <pc:docMk/>
            <pc:sldMk cId="1160731665" sldId="2147375992"/>
            <ac:picMk id="45" creationId="{15F8D8CD-9D9F-7055-3027-6282A50D3404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55.575" v="378" actId="21"/>
          <ac:picMkLst>
            <pc:docMk/>
            <pc:sldMk cId="1160731665" sldId="2147375992"/>
            <ac:picMk id="47" creationId="{C36C9964-2646-CE47-B90C-AA8EE06A596B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17.963" v="387" actId="1076"/>
          <ac:picMkLst>
            <pc:docMk/>
            <pc:sldMk cId="1160731665" sldId="2147375992"/>
            <ac:picMk id="48" creationId="{4EC23E2D-6D7A-8885-3804-814585018D05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28:09.854" v="356" actId="1076"/>
        <pc:sldMkLst>
          <pc:docMk/>
          <pc:sldMk cId="1424229005" sldId="2147376595"/>
        </pc:sldMkLst>
        <pc:spChg chg="mod">
          <ac:chgData name="鄭 東洋(cheng tungyang)/ADT/雲林・製１・生產推進" userId="a745d7a6-311a-4c35-8004-dafd1272a433" providerId="ADAL" clId="{4750F1FA-96A1-4E84-A54A-8CF2A8E95726}" dt="2024-09-16T07:28:09.854" v="356" actId="1076"/>
          <ac:spMkLst>
            <pc:docMk/>
            <pc:sldMk cId="1424229005" sldId="2147376595"/>
            <ac:spMk id="21" creationId="{C8F01DE6-DEA7-505C-2573-703AA8ECDC37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6:28:16.421" v="349" actId="14100"/>
          <ac:picMkLst>
            <pc:docMk/>
            <pc:sldMk cId="1424229005" sldId="2147376595"/>
            <ac:picMk id="3" creationId="{060C680B-701A-52A9-B968-DA313417509E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24:13.292" v="348" actId="14100"/>
        <pc:sldMkLst>
          <pc:docMk/>
          <pc:sldMk cId="992887403" sldId="2147376599"/>
        </pc:sldMkLst>
        <pc:picChg chg="mod">
          <ac:chgData name="鄭 東洋(cheng tungyang)/ADT/雲林・製１・生產推進" userId="a745d7a6-311a-4c35-8004-dafd1272a433" providerId="ADAL" clId="{4750F1FA-96A1-4E84-A54A-8CF2A8E95726}" dt="2024-09-16T06:24:13.292" v="348" actId="14100"/>
          <ac:picMkLst>
            <pc:docMk/>
            <pc:sldMk cId="992887403" sldId="2147376599"/>
            <ac:picMk id="51" creationId="{6624AAF5-0C94-27D5-3C81-5B02378AE211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59:52.940" v="354" actId="14100"/>
        <pc:sldMkLst>
          <pc:docMk/>
          <pc:sldMk cId="987449154" sldId="2147376600"/>
        </pc:sldMkLst>
        <pc:grpChg chg="mod">
          <ac:chgData name="鄭 東洋(cheng tungyang)/ADT/雲林・製１・生產推進" userId="a745d7a6-311a-4c35-8004-dafd1272a433" providerId="ADAL" clId="{4750F1FA-96A1-4E84-A54A-8CF2A8E95726}" dt="2024-09-16T06:59:45.478" v="353" actId="14100"/>
          <ac:grpSpMkLst>
            <pc:docMk/>
            <pc:sldMk cId="987449154" sldId="2147376600"/>
            <ac:grpSpMk id="14" creationId="{BAC2CE52-4F3A-F39F-5105-6C7EDC7BCE25}"/>
          </ac:grpSpMkLst>
        </pc:grpChg>
        <pc:picChg chg="mod">
          <ac:chgData name="鄭 東洋(cheng tungyang)/ADT/雲林・製１・生產推進" userId="a745d7a6-311a-4c35-8004-dafd1272a433" providerId="ADAL" clId="{4750F1FA-96A1-4E84-A54A-8CF2A8E95726}" dt="2024-09-16T06:59:52.940" v="354" actId="14100"/>
          <ac:picMkLst>
            <pc:docMk/>
            <pc:sldMk cId="987449154" sldId="2147376600"/>
            <ac:picMk id="15" creationId="{C8058389-3E57-F567-8D8E-C79ED2ABC552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7:55:16.969" v="400" actId="1076"/>
        <pc:sldMkLst>
          <pc:docMk/>
          <pc:sldMk cId="2058907571" sldId="2147376605"/>
        </pc:sldMkLst>
        <pc:picChg chg="del mod">
          <ac:chgData name="鄭 東洋(cheng tungyang)/ADT/雲林・製１・生產推進" userId="a745d7a6-311a-4c35-8004-dafd1272a433" providerId="ADAL" clId="{4750F1FA-96A1-4E84-A54A-8CF2A8E95726}" dt="2024-09-16T07:54:58.250" v="391" actId="478"/>
          <ac:picMkLst>
            <pc:docMk/>
            <pc:sldMk cId="2058907571" sldId="2147376605"/>
            <ac:picMk id="3" creationId="{76FEDB24-062F-01A3-1178-F7AED25C409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03.969" v="393" actId="478"/>
          <ac:picMkLst>
            <pc:docMk/>
            <pc:sldMk cId="2058907571" sldId="2147376605"/>
            <ac:picMk id="9" creationId="{FD8E769E-B7EE-1DCA-5BFF-4B09F9CFC39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12.959" v="398" actId="21"/>
          <ac:picMkLst>
            <pc:docMk/>
            <pc:sldMk cId="2058907571" sldId="2147376605"/>
            <ac:picMk id="11" creationId="{E3009060-51D4-D916-0CB5-9BA60B9C73C8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7:55:16.969" v="400" actId="1076"/>
          <ac:picMkLst>
            <pc:docMk/>
            <pc:sldMk cId="2058907571" sldId="2147376605"/>
            <ac:picMk id="12" creationId="{57DD2AC0-F0C1-1922-767D-95F0F8F0C160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6:58:57.295" v="351" actId="20577"/>
        <pc:sldMkLst>
          <pc:docMk/>
          <pc:sldMk cId="4097281718" sldId="2147376606"/>
        </pc:sldMkLst>
        <pc:spChg chg="mod">
          <ac:chgData name="鄭 東洋(cheng tungyang)/ADT/雲林・製１・生產推進" userId="a745d7a6-311a-4c35-8004-dafd1272a433" providerId="ADAL" clId="{4750F1FA-96A1-4E84-A54A-8CF2A8E95726}" dt="2024-09-16T06:58:57.295" v="351" actId="20577"/>
          <ac:spMkLst>
            <pc:docMk/>
            <pc:sldMk cId="4097281718" sldId="2147376606"/>
            <ac:spMk id="15" creationId="{28AE585C-2812-CD98-9913-4E87F6E937F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42.459" v="238" actId="20577"/>
          <ac:spMkLst>
            <pc:docMk/>
            <pc:sldMk cId="4097281718" sldId="2147376606"/>
            <ac:spMk id="46" creationId="{065ABAAF-5EDA-40FD-B982-D2C7E9369735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5:44:37.169" v="266" actId="14100"/>
          <ac:picMkLst>
            <pc:docMk/>
            <pc:sldMk cId="4097281718" sldId="2147376606"/>
            <ac:picMk id="43" creationId="{68CDD533-D59E-86D5-CD77-D843B30830C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1.041" v="38" actId="571"/>
          <ac:picMkLst>
            <pc:docMk/>
            <pc:sldMk cId="4097281718" sldId="2147376606"/>
            <ac:picMk id="100" creationId="{D875BB95-64C3-7207-0C25-F80FB33B870F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1" creationId="{5DABF05B-17CD-D58D-BCCF-BFD1819132A1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2" creationId="{E8B35881-7F6D-2409-075D-185C10C419B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3" creationId="{3400E626-0151-50B6-115E-8AAB9B590EBE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4" creationId="{A3603AE8-44A8-78D0-1570-CCC2041F48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5" creationId="{302442D4-46A6-B18D-617A-1EAD73BCBB1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58:38.576" v="403" actId="14100"/>
        <pc:sldMkLst>
          <pc:docMk/>
          <pc:sldMk cId="1747179363" sldId="2147376607"/>
        </pc:sldMkLst>
        <pc:picChg chg="mod">
          <ac:chgData name="鄭 東洋(cheng tungyang)/ADT/雲林・製１・生產推進" userId="a745d7a6-311a-4c35-8004-dafd1272a433" providerId="ADAL" clId="{4750F1FA-96A1-4E84-A54A-8CF2A8E95726}" dt="2024-09-16T07:58:38.576" v="403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8:39:27.016" v="404" actId="14100"/>
        <pc:sldMkLst>
          <pc:docMk/>
          <pc:sldMk cId="3178087234" sldId="2147376608"/>
        </pc:sldMkLst>
        <pc:picChg chg="mod">
          <ac:chgData name="鄭 東洋(cheng tungyang)/ADT/雲林・製１・生產推進" userId="a745d7a6-311a-4c35-8004-dafd1272a433" providerId="ADAL" clId="{4750F1FA-96A1-4E84-A54A-8CF2A8E95726}" dt="2024-09-16T08:39:27.016" v="404" actId="14100"/>
          <ac:picMkLst>
            <pc:docMk/>
            <pc:sldMk cId="3178087234" sldId="2147376608"/>
            <ac:picMk id="9" creationId="{F4F2ACE7-4531-27FB-01C2-A3B919841C5B}"/>
          </ac:picMkLst>
        </pc:picChg>
      </pc:sldChg>
    </pc:docChg>
  </pc:docChgLst>
  <pc:docChgLst>
    <pc:chgData name="賴 銘祥(lai minghsiang)/ADT/經企・革新・PEGAS@s" userId="b5d9adcc-df4e-4f23-b752-f14877e7bec2" providerId="ADAL" clId="{2750B94A-0C51-4092-A1F4-FFE664DFE994}"/>
    <pc:docChg chg="undo redo custSel modSld">
      <pc:chgData name="賴 銘祥(lai minghsiang)/ADT/經企・革新・PEGAS@s" userId="b5d9adcc-df4e-4f23-b752-f14877e7bec2" providerId="ADAL" clId="{2750B94A-0C51-4092-A1F4-FFE664DFE994}" dt="2024-09-16T09:06:51.734" v="1541" actId="20577"/>
      <pc:docMkLst>
        <pc:docMk/>
      </pc:docMkLst>
      <pc:sldChg chg="modSp mod">
        <pc:chgData name="賴 銘祥(lai minghsiang)/ADT/經企・革新・PEGAS@s" userId="b5d9adcc-df4e-4f23-b752-f14877e7bec2" providerId="ADAL" clId="{2750B94A-0C51-4092-A1F4-FFE664DFE994}" dt="2024-09-16T09:03:44.009" v="1512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2750B94A-0C51-4092-A1F4-FFE664DFE994}" dt="2024-09-16T09:03:44.009" v="1512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03.770" v="1524" actId="20577"/>
        <pc:sldMkLst>
          <pc:docMk/>
          <pc:sldMk cId="1747179363" sldId="2147376607"/>
        </pc:sldMkLst>
        <pc:spChg chg="del mod">
          <ac:chgData name="賴 銘祥(lai minghsiang)/ADT/經企・革新・PEGAS@s" userId="b5d9adcc-df4e-4f23-b752-f14877e7bec2" providerId="ADAL" clId="{2750B94A-0C51-4092-A1F4-FFE664DFE994}" dt="2024-09-16T08:07:17.655" v="51" actId="478"/>
          <ac:spMkLst>
            <pc:docMk/>
            <pc:sldMk cId="1747179363" sldId="2147376607"/>
            <ac:spMk id="2" creationId="{117D00F8-97E8-A064-FF90-CCBFEFA6904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6:03.770" v="1524" actId="20577"/>
          <ac:spMkLst>
            <pc:docMk/>
            <pc:sldMk cId="1747179363" sldId="2147376607"/>
            <ac:spMk id="5" creationId="{9140D8DA-0F2C-8B7B-1EEC-504FD8F9936D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4:21.025" v="614" actId="122"/>
          <ac:spMkLst>
            <pc:docMk/>
            <pc:sldMk cId="1747179363" sldId="2147376607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2:33.246" v="152" actId="478"/>
          <ac:spMkLst>
            <pc:docMk/>
            <pc:sldMk cId="1747179363" sldId="2147376607"/>
            <ac:spMk id="20" creationId="{1971F4DE-5BD9-C43D-41F3-FC6E350209DE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8:24.641" v="224" actId="478"/>
          <ac:spMkLst>
            <pc:docMk/>
            <pc:sldMk cId="1747179363" sldId="2147376607"/>
            <ac:spMk id="26" creationId="{0197D2A9-6006-D88B-AFB7-4B49BF72247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1:04.238" v="332" actId="14100"/>
          <ac:spMkLst>
            <pc:docMk/>
            <pc:sldMk cId="1747179363" sldId="2147376607"/>
            <ac:spMk id="27" creationId="{3AE0F1B0-F08B-F4A8-6978-C456AA489F57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0:54.030" v="330" actId="20577"/>
          <ac:spMkLst>
            <pc:docMk/>
            <pc:sldMk cId="1747179363" sldId="2147376607"/>
            <ac:spMk id="28" creationId="{85E52624-966D-A501-E61F-AB014B79E607}"/>
          </ac:spMkLst>
        </pc:spChg>
        <pc:picChg chg="mod">
          <ac:chgData name="賴 銘祥(lai minghsiang)/ADT/經企・革新・PEGAS@s" userId="b5d9adcc-df4e-4f23-b752-f14877e7bec2" providerId="ADAL" clId="{2750B94A-0C51-4092-A1F4-FFE664DFE994}" dt="2024-09-16T08:28:29.073" v="227" actId="1076"/>
          <ac:picMkLst>
            <pc:docMk/>
            <pc:sldMk cId="1747179363" sldId="2147376607"/>
            <ac:picMk id="3" creationId="{B107A830-81D1-B153-4EB6-5B1CED40914F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1:24.949" v="145" actId="1076"/>
          <ac:picMkLst>
            <pc:docMk/>
            <pc:sldMk cId="1747179363" sldId="2147376607"/>
            <ac:picMk id="7" creationId="{F20626B1-C609-DD5E-D979-DFBB969AA53A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8:25:46.329" v="201" actId="14100"/>
          <ac:picMkLst>
            <pc:docMk/>
            <pc:sldMk cId="1747179363" sldId="2147376607"/>
            <ac:picMk id="8" creationId="{73567250-05A0-0F65-47F5-55D04370F9BC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18:33.179" v="109" actId="21"/>
          <ac:picMkLst>
            <pc:docMk/>
            <pc:sldMk cId="1747179363" sldId="2147376607"/>
            <ac:picMk id="1026" creationId="{3FC03E2A-A702-41CF-BDC7-1FE245FBF7E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4:47.179" v="187" actId="478"/>
          <ac:picMkLst>
            <pc:docMk/>
            <pc:sldMk cId="1747179363" sldId="2147376607"/>
            <ac:picMk id="1027" creationId="{858A9CC2-ACEC-DDA8-AAA0-E302676F5C45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5:23.404" v="196" actId="14100"/>
          <ac:picMkLst>
            <pc:docMk/>
            <pc:sldMk cId="1747179363" sldId="2147376607"/>
            <ac:picMk id="1028" creationId="{E2026968-44CD-1114-A16C-AFB23FB44829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5:12.300" v="192" actId="478"/>
          <ac:picMkLst>
            <pc:docMk/>
            <pc:sldMk cId="1747179363" sldId="2147376607"/>
            <ac:picMk id="1029" creationId="{17C38565-DF23-F7B1-E05A-5286857F3A66}"/>
          </ac:picMkLst>
        </pc:picChg>
        <pc:cxnChg chg="add del mod">
          <ac:chgData name="賴 銘祥(lai minghsiang)/ADT/經企・革新・PEGAS@s" userId="b5d9adcc-df4e-4f23-b752-f14877e7bec2" providerId="ADAL" clId="{2750B94A-0C51-4092-A1F4-FFE664DFE994}" dt="2024-09-16T08:24:48.104" v="188" actId="478"/>
          <ac:cxnSpMkLst>
            <pc:docMk/>
            <pc:sldMk cId="1747179363" sldId="2147376607"/>
            <ac:cxnSpMk id="10" creationId="{A3467E6D-5B78-4F67-CACD-F22887566ED3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46.329" v="201" actId="14100"/>
          <ac:cxnSpMkLst>
            <pc:docMk/>
            <pc:sldMk cId="1747179363" sldId="2147376607"/>
            <ac:cxnSpMk id="11" creationId="{CCBDCB21-A456-6E98-7205-555F0AF4FB9C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28.261" v="197" actId="14100"/>
          <ac:cxnSpMkLst>
            <pc:docMk/>
            <pc:sldMk cId="1747179363" sldId="2147376607"/>
            <ac:cxnSpMk id="13" creationId="{F1D57A17-81D3-ADDA-514F-BB07B26E8C46}"/>
          </ac:cxnSpMkLst>
        </pc:cxnChg>
        <pc:cxnChg chg="add del mod">
          <ac:chgData name="賴 銘祥(lai minghsiang)/ADT/經企・革新・PEGAS@s" userId="b5d9adcc-df4e-4f23-b752-f14877e7bec2" providerId="ADAL" clId="{2750B94A-0C51-4092-A1F4-FFE664DFE994}" dt="2024-09-16T08:25:13.226" v="193" actId="478"/>
          <ac:cxnSpMkLst>
            <pc:docMk/>
            <pc:sldMk cId="1747179363" sldId="2147376607"/>
            <ac:cxnSpMk id="16" creationId="{70563911-B196-1E20-DC93-ECC100BE64CE}"/>
          </ac:cxnSpMkLst>
        </pc:cxn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51.734" v="1541" actId="20577"/>
        <pc:sldMkLst>
          <pc:docMk/>
          <pc:sldMk cId="3178087234" sldId="2147376608"/>
        </pc:sldMkLst>
        <pc:spChg chg="add del mod">
          <ac:chgData name="賴 銘祥(lai minghsiang)/ADT/經企・革新・PEGAS@s" userId="b5d9adcc-df4e-4f23-b752-f14877e7bec2" providerId="ADAL" clId="{2750B94A-0C51-4092-A1F4-FFE664DFE994}" dt="2024-09-16T08:07:08.744" v="47" actId="21"/>
          <ac:spMkLst>
            <pc:docMk/>
            <pc:sldMk cId="3178087234" sldId="2147376608"/>
            <ac:spMk id="3" creationId="{1C0B3F0F-5DBD-7944-4267-021069DE7FE3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7:34.308" v="779" actId="20577"/>
          <ac:spMkLst>
            <pc:docMk/>
            <pc:sldMk cId="3178087234" sldId="2147376608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2750B94A-0C51-4092-A1F4-FFE664DFE994}" dt="2024-09-16T08:04:51.574" v="0" actId="478"/>
          <ac:spMkLst>
            <pc:docMk/>
            <pc:sldMk cId="3178087234" sldId="2147376608"/>
            <ac:spMk id="5" creationId="{D261ABB1-41E0-790B-BF22-D5E661543D3C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9:02:48.228" v="1475" actId="122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37:55.479" v="780" actId="478"/>
          <ac:spMkLst>
            <pc:docMk/>
            <pc:sldMk cId="3178087234" sldId="2147376608"/>
            <ac:spMk id="7" creationId="{CE064D42-73FE-EDD6-5F93-DC179B856B9A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48:42.801" v="1062" actId="14100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44.053" v="1422" actId="1076"/>
          <ac:spMkLst>
            <pc:docMk/>
            <pc:sldMk cId="3178087234" sldId="2147376608"/>
            <ac:spMk id="26" creationId="{0FE0F2A1-632A-470F-C049-408BB5B16848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50.867" v="1426" actId="1076"/>
          <ac:spMkLst>
            <pc:docMk/>
            <pc:sldMk cId="3178087234" sldId="2147376608"/>
            <ac:spMk id="27" creationId="{E7AFA441-B3BE-3EC7-F8D1-D8EB0E8DED1F}"/>
          </ac:spMkLst>
        </pc:spChg>
        <pc:picChg chg="add del mod modCrop">
          <ac:chgData name="賴 銘祥(lai minghsiang)/ADT/經企・革新・PEGAS@s" userId="b5d9adcc-df4e-4f23-b752-f14877e7bec2" providerId="ADAL" clId="{2750B94A-0C51-4092-A1F4-FFE664DFE994}" dt="2024-09-16T08:38:14.698" v="786" actId="21"/>
          <ac:picMkLst>
            <pc:docMk/>
            <pc:sldMk cId="3178087234" sldId="2147376608"/>
            <ac:picMk id="8" creationId="{8E2D0AA1-319E-3AD4-6A02-4FE55A7BF178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4:14.811" v="915" actId="14100"/>
          <ac:picMkLst>
            <pc:docMk/>
            <pc:sldMk cId="3178087234" sldId="2147376608"/>
            <ac:picMk id="9" creationId="{F4F2ACE7-4531-27FB-01C2-A3B919841C5B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8:40.846" v="1061" actId="1076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57.897" v="1241" actId="21"/>
          <ac:picMkLst>
            <pc:docMk/>
            <pc:sldMk cId="3178087234" sldId="2147376608"/>
            <ac:picMk id="13" creationId="{D896F14E-B03D-E6A5-8558-49ED19BC7BB1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7.256" v="1363" actId="478"/>
          <ac:picMkLst>
            <pc:docMk/>
            <pc:sldMk cId="3178087234" sldId="2147376608"/>
            <ac:picMk id="14" creationId="{E7E8D732-2EA3-4048-7F17-6F1370045EA7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6.721" v="1362" actId="478"/>
          <ac:picMkLst>
            <pc:docMk/>
            <pc:sldMk cId="3178087234" sldId="2147376608"/>
            <ac:picMk id="15" creationId="{CC6B5FAD-2A92-9A0C-F2A3-2053016B4F62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4:31.523" v="1251" actId="478"/>
          <ac:picMkLst>
            <pc:docMk/>
            <pc:sldMk cId="3178087234" sldId="2147376608"/>
            <ac:picMk id="16" creationId="{72790848-4745-2919-196F-65459BE40AF3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6.577" v="1424" actId="1076"/>
          <ac:picMkLst>
            <pc:docMk/>
            <pc:sldMk cId="3178087234" sldId="2147376608"/>
            <ac:picMk id="17" creationId="{F75878CF-631A-15D6-EC7E-273009336EB7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5.410" v="1423" actId="1076"/>
          <ac:picMkLst>
            <pc:docMk/>
            <pc:sldMk cId="3178087234" sldId="2147376608"/>
            <ac:picMk id="18" creationId="{585463FA-9A5A-A11D-5A1D-7F51EE3492D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13.189" v="1368" actId="21"/>
          <ac:picMkLst>
            <pc:docMk/>
            <pc:sldMk cId="3178087234" sldId="2147376608"/>
            <ac:picMk id="19" creationId="{38382BFF-CDDF-52CD-A93F-03767118A993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9:00:01.976" v="1387" actId="21"/>
          <ac:picMkLst>
            <pc:docMk/>
            <pc:sldMk cId="3178087234" sldId="2147376608"/>
            <ac:picMk id="20" creationId="{2C52C16E-138F-0E93-5ABB-DB043733D85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40.154" v="1378" actId="21"/>
          <ac:picMkLst>
            <pc:docMk/>
            <pc:sldMk cId="3178087234" sldId="2147376608"/>
            <ac:picMk id="21" creationId="{76B19206-0F05-6AD2-9FEA-407773AC086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9:00:20.729" v="1393" actId="478"/>
          <ac:picMkLst>
            <pc:docMk/>
            <pc:sldMk cId="3178087234" sldId="2147376608"/>
            <ac:picMk id="22" creationId="{4801CE1B-D7FB-5807-6E46-EE4B71933CE9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57.637" v="1429" actId="1076"/>
          <ac:picMkLst>
            <pc:docMk/>
            <pc:sldMk cId="3178087234" sldId="2147376608"/>
            <ac:picMk id="23" creationId="{A0397303-DCA7-7CF5-55AC-5DD895AFF5C6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9:02:27.597" v="1445" actId="14100"/>
          <ac:picMkLst>
            <pc:docMk/>
            <pc:sldMk cId="3178087234" sldId="2147376608"/>
            <ac:picMk id="24" creationId="{F0F7514B-ECEC-A07A-7899-BEC07605BB6D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38.959" v="1420" actId="14100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43.906" v="1236" actId="21"/>
          <ac:picMkLst>
            <pc:docMk/>
            <pc:sldMk cId="3178087234" sldId="2147376608"/>
            <ac:picMk id="2050" creationId="{3B5A25CD-AD26-09FB-5EFF-D015032A88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9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2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/>
              <a:t>我們收集了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2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8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COLD</a:t>
            </a:r>
            <a:r>
              <a:rPr lang="zh-TW" altLang="en-US"/>
              <a:t>方面除了利用自動化進行定例作業削減</a:t>
            </a:r>
            <a:r>
              <a:rPr lang="en-US" altLang="zh-TW"/>
              <a:t>~</a:t>
            </a:r>
            <a:r>
              <a:rPr lang="zh-TW" altLang="en-US"/>
              <a:t>在設備點檢方面也利用自動化削減人員負荷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10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內部進行討論將所需要的情報列出</a:t>
            </a:r>
            <a:r>
              <a:rPr lang="en-US" altLang="zh-TW"/>
              <a:t>,</a:t>
            </a:r>
            <a:r>
              <a:rPr lang="zh-TW" altLang="en-US"/>
              <a:t>並進行數據收集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8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26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1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DX</a:t>
            </a:r>
            <a:r>
              <a:rPr kumimoji="1" lang="zh-TW" altLang="en-US"/>
              <a:t>工具活用窯生產</a:t>
            </a:r>
            <a:r>
              <a:rPr lang="zh-TW" altLang="en-US"/>
              <a:t>技術向上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08</a:t>
            </a:r>
            <a:r>
              <a:rPr lang="ja-JP" altLang="en-US" sz="1400"/>
              <a:t>月</a:t>
            </a:r>
            <a:r>
              <a:rPr lang="en-US" altLang="zh-TW" sz="1600"/>
              <a:t>30</a:t>
            </a:r>
            <a:r>
              <a:rPr lang="ja-JP" altLang="en-US" sz="1400"/>
              <a:t>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38" y="1558303"/>
            <a:ext cx="237688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07A830-81D1-B153-4EB6-5B1CED40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" y="2018568"/>
            <a:ext cx="2768480" cy="13803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0D8DA-0F2C-8B7B-1EEC-504FD8F9936D}"/>
              </a:ext>
            </a:extLst>
          </p:cNvPr>
          <p:cNvSpPr txBox="1"/>
          <p:nvPr/>
        </p:nvSpPr>
        <p:spPr>
          <a:xfrm>
            <a:off x="83821" y="1005725"/>
            <a:ext cx="27144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endParaRPr lang="en-US" altLang="ja-JP" dirty="0"/>
          </a:p>
          <a:p>
            <a:r>
              <a:rPr lang="ja-JP" altLang="en-US" dirty="0"/>
              <a:t>板のうねり</a:t>
            </a:r>
            <a:r>
              <a:rPr lang="en-US" altLang="zh-TW" dirty="0"/>
              <a:t>/</a:t>
            </a:r>
            <a:r>
              <a:rPr lang="ja-JP" altLang="en-US" dirty="0"/>
              <a:t>板のダブつき</a:t>
            </a:r>
            <a:r>
              <a:rPr lang="zh-TW" altLang="en-US" dirty="0"/>
              <a:t> </a:t>
            </a:r>
            <a:r>
              <a:rPr lang="ja-JP" altLang="en-US" dirty="0"/>
              <a:t>見えるために、ゼブラボード</a:t>
            </a:r>
            <a:r>
              <a:rPr lang="zh-TW" altLang="en-US" dirty="0"/>
              <a:t>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3" y="1236354"/>
            <a:ext cx="5560034" cy="1457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67250-05A0-0F65-47F5-55D04370F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97" t="15076" r="8074"/>
          <a:stretch/>
        </p:blipFill>
        <p:spPr>
          <a:xfrm>
            <a:off x="3487271" y="2687633"/>
            <a:ext cx="1945341" cy="1573274"/>
          </a:xfrm>
          <a:prstGeom prst="rect">
            <a:avLst/>
          </a:prstGeom>
        </p:spPr>
      </p:pic>
      <p:pic>
        <p:nvPicPr>
          <p:cNvPr id="1028" name="図 7">
            <a:extLst>
              <a:ext uri="{FF2B5EF4-FFF2-40B4-BE49-F238E27FC236}">
                <a16:creationId xmlns:a16="http://schemas.microsoft.com/office/drawing/2014/main" id="{E2026968-44CD-1114-A16C-AFB23FB4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56" y="2693424"/>
            <a:ext cx="2325708" cy="15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BDCB21-A456-6E98-7205-555F0AF4F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9942" y="2122535"/>
            <a:ext cx="698124" cy="56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D57A17-81D3-ADDA-514F-BB07B26E8C46}"/>
              </a:ext>
            </a:extLst>
          </p:cNvPr>
          <p:cNvCxnSpPr>
            <a:cxnSpLocks/>
          </p:cNvCxnSpPr>
          <p:nvPr/>
        </p:nvCxnSpPr>
        <p:spPr>
          <a:xfrm flipV="1">
            <a:off x="7094965" y="1695180"/>
            <a:ext cx="0" cy="998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4648426" y="3891575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5E52624-966D-A501-E61F-AB014B79E607}"/>
              </a:ext>
            </a:extLst>
          </p:cNvPr>
          <p:cNvSpPr txBox="1"/>
          <p:nvPr/>
        </p:nvSpPr>
        <p:spPr>
          <a:xfrm>
            <a:off x="7612606" y="3898736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17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E12A60B-9E03-1BA0-690C-DEA44061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" y="2750743"/>
            <a:ext cx="2129917" cy="1567672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36" y="761889"/>
            <a:ext cx="7348447" cy="192574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67715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3/12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中出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0407902-778A-A3C8-8E0E-D68DEBE3B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468" y="2746687"/>
            <a:ext cx="2129918" cy="157172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82826D-E440-2158-FD62-2AF7963BFA83}"/>
              </a:ext>
            </a:extLst>
          </p:cNvPr>
          <p:cNvSpPr txBox="1"/>
          <p:nvPr/>
        </p:nvSpPr>
        <p:spPr>
          <a:xfrm>
            <a:off x="3309858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朝出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F4B12DD-846C-E6C8-0819-0CB89597A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222" y="2746687"/>
            <a:ext cx="2129919" cy="15717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AD92DF-315B-29FC-2A6A-232D5089B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977" y="2746687"/>
            <a:ext cx="2129918" cy="157172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1454DAE-178D-E350-2935-31E0C3DA8029}"/>
              </a:ext>
            </a:extLst>
          </p:cNvPr>
          <p:cNvSpPr txBox="1"/>
          <p:nvPr/>
        </p:nvSpPr>
        <p:spPr>
          <a:xfrm>
            <a:off x="5600612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夜出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18A0C2-174D-E129-FFE6-ADE79EA45455}"/>
              </a:ext>
            </a:extLst>
          </p:cNvPr>
          <p:cNvSpPr txBox="1"/>
          <p:nvPr/>
        </p:nvSpPr>
        <p:spPr>
          <a:xfrm>
            <a:off x="7891367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3/18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夜出</a:t>
            </a:r>
          </a:p>
        </p:txBody>
      </p:sp>
    </p:spTree>
    <p:extLst>
      <p:ext uri="{BB962C8B-B14F-4D97-AF65-F5344CB8AC3E}">
        <p14:creationId xmlns:p14="http://schemas.microsoft.com/office/powerpoint/2010/main" val="353524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自主開發畫像解析系統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F2ACE7-4531-27FB-01C2-A3B91984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" y="784893"/>
            <a:ext cx="1285059" cy="1489350"/>
          </a:xfrm>
          <a:prstGeom prst="rect">
            <a:avLst/>
          </a:prstGeom>
        </p:spPr>
      </p:pic>
      <p:pic>
        <p:nvPicPr>
          <p:cNvPr id="11" name="圖形 10" descr="二進位 以實心填滿">
            <a:extLst>
              <a:ext uri="{FF2B5EF4-FFF2-40B4-BE49-F238E27FC236}">
                <a16:creationId xmlns:a16="http://schemas.microsoft.com/office/drawing/2014/main" id="{0DAC50B7-5F3A-33C5-CD06-07031239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07" y="3260181"/>
            <a:ext cx="914400" cy="914400"/>
          </a:xfrm>
          <a:prstGeom prst="rect">
            <a:avLst/>
          </a:prstGeom>
        </p:spPr>
      </p:pic>
      <p:sp>
        <p:nvSpPr>
          <p:cNvPr id="12" name="箭號: 燕尾形向右 11">
            <a:extLst>
              <a:ext uri="{FF2B5EF4-FFF2-40B4-BE49-F238E27FC236}">
                <a16:creationId xmlns:a16="http://schemas.microsoft.com/office/drawing/2014/main" id="{7CF23B8D-5769-E73E-4151-EDDBD40A45AE}"/>
              </a:ext>
            </a:extLst>
          </p:cNvPr>
          <p:cNvSpPr/>
          <p:nvPr/>
        </p:nvSpPr>
        <p:spPr>
          <a:xfrm rot="5400000">
            <a:off x="630006" y="2540119"/>
            <a:ext cx="914401" cy="509403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75878CF-631A-15D6-EC7E-273009336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1" y="1412472"/>
            <a:ext cx="1700131" cy="10884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5463FA-9A5A-A11D-5A1D-7F51EE34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2" y="2883361"/>
            <a:ext cx="1700131" cy="108844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0397303-DCA7-7CF5-55AC-5DD895AF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25" y="1314583"/>
            <a:ext cx="1828959" cy="271905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0F7514B-ECEC-A07A-7899-BEC07605BB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97" t="15076" r="8074"/>
          <a:stretch/>
        </p:blipFill>
        <p:spPr>
          <a:xfrm>
            <a:off x="2299297" y="1314583"/>
            <a:ext cx="1818897" cy="1207770"/>
          </a:xfrm>
          <a:prstGeom prst="rect">
            <a:avLst/>
          </a:prstGeom>
        </p:spPr>
      </p:pic>
      <p:pic>
        <p:nvPicPr>
          <p:cNvPr id="25" name="図 7">
            <a:extLst>
              <a:ext uri="{FF2B5EF4-FFF2-40B4-BE49-F238E27FC236}">
                <a16:creationId xmlns:a16="http://schemas.microsoft.com/office/drawing/2014/main" id="{E09EDAFC-DFFE-7FF1-954F-26AEFD8C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98" y="2768234"/>
            <a:ext cx="1818898" cy="127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箭號: 燕尾形向右 25">
            <a:extLst>
              <a:ext uri="{FF2B5EF4-FFF2-40B4-BE49-F238E27FC236}">
                <a16:creationId xmlns:a16="http://schemas.microsoft.com/office/drawing/2014/main" id="{0FE0F2A1-632A-470F-C049-408BB5B16848}"/>
              </a:ext>
            </a:extLst>
          </p:cNvPr>
          <p:cNvSpPr/>
          <p:nvPr/>
        </p:nvSpPr>
        <p:spPr>
          <a:xfrm>
            <a:off x="4172600" y="2406260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箭號: 燕尾形向右 26">
            <a:extLst>
              <a:ext uri="{FF2B5EF4-FFF2-40B4-BE49-F238E27FC236}">
                <a16:creationId xmlns:a16="http://schemas.microsoft.com/office/drawing/2014/main" id="{E7AFA441-B3BE-3EC7-F8D1-D8EB0E8DED1F}"/>
              </a:ext>
            </a:extLst>
          </p:cNvPr>
          <p:cNvSpPr/>
          <p:nvPr/>
        </p:nvSpPr>
        <p:spPr>
          <a:xfrm>
            <a:off x="6685464" y="2481913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8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FE1578-8755-6FBB-9EF1-A918E2D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17" y="2826526"/>
            <a:ext cx="6222787" cy="1860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449E56-EA1C-E996-F4A6-8B35AC11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9" y="165240"/>
            <a:ext cx="7714100" cy="509402"/>
          </a:xfrm>
        </p:spPr>
        <p:txBody>
          <a:bodyPr/>
          <a:lstStyle/>
          <a:p>
            <a:r>
              <a:rPr lang="zh-TW" altLang="en-US" dirty="0"/>
              <a:t>實際運用說明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9E2CF3-3124-D454-88B4-AE5AB7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6" r="31683"/>
          <a:stretch/>
        </p:blipFill>
        <p:spPr>
          <a:xfrm>
            <a:off x="588993" y="1018742"/>
            <a:ext cx="2001677" cy="1474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42434E-24CD-B9F0-E964-CFD5D3899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" t="-4202" r="787" b="4202"/>
          <a:stretch/>
        </p:blipFill>
        <p:spPr>
          <a:xfrm>
            <a:off x="2687929" y="946987"/>
            <a:ext cx="2001677" cy="15551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86CCA9-01D0-100C-37B0-41F2E0066B49}"/>
              </a:ext>
            </a:extLst>
          </p:cNvPr>
          <p:cNvCxnSpPr>
            <a:cxnSpLocks/>
          </p:cNvCxnSpPr>
          <p:nvPr/>
        </p:nvCxnSpPr>
        <p:spPr>
          <a:xfrm flipH="1" flipV="1">
            <a:off x="2410182" y="2595709"/>
            <a:ext cx="612355" cy="70603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D1C7072-0B7D-3218-C413-96D72178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59" y="3553425"/>
            <a:ext cx="2370821" cy="11820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A77236-98F5-CA6B-AB56-500E0B6E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968" y="999033"/>
            <a:ext cx="2109647" cy="155514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EB1015-DEEE-8417-3F49-141EFB1E32EA}"/>
              </a:ext>
            </a:extLst>
          </p:cNvPr>
          <p:cNvCxnSpPr>
            <a:cxnSpLocks/>
          </p:cNvCxnSpPr>
          <p:nvPr/>
        </p:nvCxnSpPr>
        <p:spPr>
          <a:xfrm flipV="1">
            <a:off x="3763629" y="2594398"/>
            <a:ext cx="250294" cy="129531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7792F0-2F05-D8DC-5A79-60FD1A48EF6B}"/>
              </a:ext>
            </a:extLst>
          </p:cNvPr>
          <p:cNvCxnSpPr>
            <a:cxnSpLocks/>
          </p:cNvCxnSpPr>
          <p:nvPr/>
        </p:nvCxnSpPr>
        <p:spPr>
          <a:xfrm flipV="1">
            <a:off x="4702471" y="2531854"/>
            <a:ext cx="911334" cy="109139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タイトル 3">
            <a:extLst>
              <a:ext uri="{FF2B5EF4-FFF2-40B4-BE49-F238E27FC236}">
                <a16:creationId xmlns:a16="http://schemas.microsoft.com/office/drawing/2014/main" id="{9C1978EE-B4AE-DE6E-067D-43F1E02C7236}"/>
              </a:ext>
            </a:extLst>
          </p:cNvPr>
          <p:cNvSpPr txBox="1">
            <a:spLocks/>
          </p:cNvSpPr>
          <p:nvPr/>
        </p:nvSpPr>
        <p:spPr bwMode="auto">
          <a:xfrm>
            <a:off x="1056421" y="644950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0.5t</a:t>
            </a:r>
            <a:r>
              <a:rPr lang="zh-TW" altLang="en-US"/>
              <a:t>生產</a:t>
            </a:r>
            <a:endParaRPr lang="ja-JP" altLang="en-US"/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29871F94-0C37-0A1A-8190-6820AD79FB7F}"/>
              </a:ext>
            </a:extLst>
          </p:cNvPr>
          <p:cNvSpPr txBox="1">
            <a:spLocks/>
          </p:cNvSpPr>
          <p:nvPr/>
        </p:nvSpPr>
        <p:spPr bwMode="auto">
          <a:xfrm>
            <a:off x="3000101" y="638196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初期</a:t>
            </a:r>
            <a:endParaRPr lang="ja-JP" altLang="en-US"/>
          </a:p>
        </p:txBody>
      </p:sp>
      <p:sp>
        <p:nvSpPr>
          <p:cNvPr id="47" name="タイトル 3">
            <a:extLst>
              <a:ext uri="{FF2B5EF4-FFF2-40B4-BE49-F238E27FC236}">
                <a16:creationId xmlns:a16="http://schemas.microsoft.com/office/drawing/2014/main" id="{3525F257-A32D-A3E8-B215-BFFFE67819B8}"/>
              </a:ext>
            </a:extLst>
          </p:cNvPr>
          <p:cNvSpPr txBox="1">
            <a:spLocks/>
          </p:cNvSpPr>
          <p:nvPr/>
        </p:nvSpPr>
        <p:spPr bwMode="auto">
          <a:xfrm>
            <a:off x="7256967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穩定</a:t>
            </a:r>
            <a:endParaRPr lang="ja-JP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624AAF5-0C94-27D5-3C81-5B02378A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3" y="2783733"/>
            <a:ext cx="1757469" cy="104686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AC201CF-4305-A2E0-9237-455EE7B3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615" y="473116"/>
            <a:ext cx="2215497" cy="1104640"/>
          </a:xfrm>
          <a:prstGeom prst="rect">
            <a:avLst/>
          </a:prstGeom>
        </p:spPr>
      </p:pic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054A1F7-3401-1AFC-8F2B-2FAA0BE66C1D}"/>
              </a:ext>
            </a:extLst>
          </p:cNvPr>
          <p:cNvCxnSpPr>
            <a:cxnSpLocks/>
          </p:cNvCxnSpPr>
          <p:nvPr/>
        </p:nvCxnSpPr>
        <p:spPr>
          <a:xfrm>
            <a:off x="951271" y="3370465"/>
            <a:ext cx="855831" cy="67466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F241134-46E3-AE10-FFAC-C3BE0FFF3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667" y="2876389"/>
            <a:ext cx="3853006" cy="12680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0550AB-F404-32A5-E3F3-B58A58623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510" y="1035407"/>
            <a:ext cx="1993565" cy="1469263"/>
          </a:xfrm>
          <a:prstGeom prst="rect">
            <a:avLst/>
          </a:prstGeom>
        </p:spPr>
      </p:pic>
      <p:sp>
        <p:nvSpPr>
          <p:cNvPr id="20" name="タイトル 3">
            <a:extLst>
              <a:ext uri="{FF2B5EF4-FFF2-40B4-BE49-F238E27FC236}">
                <a16:creationId xmlns:a16="http://schemas.microsoft.com/office/drawing/2014/main" id="{1E9CE1E0-21EC-EF07-D4C6-7EA7D647509D}"/>
              </a:ext>
            </a:extLst>
          </p:cNvPr>
          <p:cNvSpPr txBox="1">
            <a:spLocks/>
          </p:cNvSpPr>
          <p:nvPr/>
        </p:nvSpPr>
        <p:spPr bwMode="auto">
          <a:xfrm>
            <a:off x="5193252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跳動</a:t>
            </a:r>
            <a:endParaRPr lang="ja-JP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67EA06-E896-8820-B662-473985DA9CE5}"/>
              </a:ext>
            </a:extLst>
          </p:cNvPr>
          <p:cNvCxnSpPr>
            <a:cxnSpLocks/>
          </p:cNvCxnSpPr>
          <p:nvPr/>
        </p:nvCxnSpPr>
        <p:spPr>
          <a:xfrm flipV="1">
            <a:off x="5566493" y="2535689"/>
            <a:ext cx="1707040" cy="127318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8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N-DELTA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BOS.</a:t>
            </a:r>
            <a:r>
              <a:rPr kumimoji="1" lang="zh-TW" altLang="en-US" sz="180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zh-TW" altLang="en-US" sz="180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22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82129B5-9B82-8873-BB0D-7F709192915C}"/>
              </a:ext>
            </a:extLst>
          </p:cNvPr>
          <p:cNvGrpSpPr/>
          <p:nvPr/>
        </p:nvGrpSpPr>
        <p:grpSpPr>
          <a:xfrm>
            <a:off x="5608290" y="2437214"/>
            <a:ext cx="2432515" cy="1385405"/>
            <a:chOff x="7501741" y="3851700"/>
            <a:chExt cx="3243353" cy="184720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21DB18D-1943-09F2-7E49-FCCD04CD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FE71C3F5-357A-862A-C622-0FFBA6F89D4D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D09B449-B8DE-0824-A929-FB6FF3BC7EBB}"/>
              </a:ext>
            </a:extLst>
          </p:cNvPr>
          <p:cNvSpPr txBox="1"/>
          <p:nvPr/>
        </p:nvSpPr>
        <p:spPr>
          <a:xfrm>
            <a:off x="2253057" y="4669572"/>
            <a:ext cx="513451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他社曾經發生的檢查資料偽照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違反防止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/>
              <a:t>效果</a:t>
            </a:r>
            <a:endParaRPr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978639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1" y="978639"/>
            <a:ext cx="1833418" cy="182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4"/>
          <a:stretch/>
        </p:blipFill>
        <p:spPr>
          <a:xfrm>
            <a:off x="6977887" y="978639"/>
            <a:ext cx="1953012" cy="19960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4338C-3D1C-1F9F-C6D0-24F51A4E52ED}"/>
              </a:ext>
            </a:extLst>
          </p:cNvPr>
          <p:cNvSpPr txBox="1"/>
          <p:nvPr/>
        </p:nvSpPr>
        <p:spPr>
          <a:xfrm>
            <a:off x="2655888" y="2974708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品質異常避免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943" y="952795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73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623D3-934F-1875-4798-0ECF0319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4E1C24-D482-79E2-113B-05F24F3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98" y="1189100"/>
            <a:ext cx="4437720" cy="2496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06C4C0-7E99-E4AC-6A50-C303AB65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36" y="1826931"/>
            <a:ext cx="4127482" cy="232239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C2CE52-4F3A-F39F-5105-6C7EDC7BCE25}"/>
              </a:ext>
            </a:extLst>
          </p:cNvPr>
          <p:cNvGrpSpPr/>
          <p:nvPr/>
        </p:nvGrpSpPr>
        <p:grpSpPr>
          <a:xfrm>
            <a:off x="333060" y="1252054"/>
            <a:ext cx="2921206" cy="2174881"/>
            <a:chOff x="7501742" y="3851700"/>
            <a:chExt cx="2605972" cy="14866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058389-3E57-F567-8D8E-C79ED2AB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2" y="3864217"/>
              <a:ext cx="2605972" cy="1474137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C5708989-7C77-56F2-C45F-6DDF0035675B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4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AE9A4FFB-ADC7-F712-6A5F-E5B4FC2C8F38}"/>
              </a:ext>
            </a:extLst>
          </p:cNvPr>
          <p:cNvSpPr txBox="1">
            <a:spLocks/>
          </p:cNvSpPr>
          <p:nvPr/>
        </p:nvSpPr>
        <p:spPr bwMode="auto">
          <a:xfrm>
            <a:off x="567973" y="1116039"/>
            <a:ext cx="8370753" cy="1888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ADT 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座窯爐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是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DISPLAY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窯爐最多的據點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2003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第一座窯建設迄今已超過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這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年來累積了很多生產經驗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也培養了很多有經驗的老手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但隨著目前產品多樣化及品質要求嚴苛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以經驗進行決策的方式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似乎有些不符需求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故希望藉由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從經驗進行決策模式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轉變成以數據進行決策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邁向下一階段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216000" y="165239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/>
              <a:t>背景</a:t>
            </a:r>
            <a:endParaRPr lang="ja-JP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A03A7-6856-5849-3A6A-104324FF00BB}"/>
              </a:ext>
            </a:extLst>
          </p:cNvPr>
          <p:cNvSpPr txBox="1"/>
          <p:nvPr/>
        </p:nvSpPr>
        <p:spPr>
          <a:xfrm>
            <a:off x="2929812" y="3247053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新產品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手機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車載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……)</a:t>
            </a: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經驗決策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數據決策  人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=&gt;DATA</a:t>
            </a:r>
            <a:endParaRPr kumimoji="1" lang="zh-TW" altLang="en-US" sz="1800" b="0" i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窯介紹</a:t>
            </a:r>
            <a:endParaRPr lang="ja-JP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826FC-5FF2-615E-9630-BB1E13074160}"/>
              </a:ext>
            </a:extLst>
          </p:cNvPr>
          <p:cNvSpPr txBox="1"/>
          <p:nvPr/>
        </p:nvSpPr>
        <p:spPr>
          <a:xfrm>
            <a:off x="323850" y="89288"/>
            <a:ext cx="583849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簡單介紹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素板製造流程</a:t>
            </a:r>
            <a:endParaRPr kumimoji="1" lang="zh-TW" altLang="en-US" sz="2800" b="1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5A9D3-76AE-36FD-3922-459ADD851E98}"/>
              </a:ext>
            </a:extLst>
          </p:cNvPr>
          <p:cNvSpPr/>
          <p:nvPr/>
        </p:nvSpPr>
        <p:spPr>
          <a:xfrm>
            <a:off x="1300985" y="225152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HOT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5098A292-E219-941D-D57A-A495C6BA5532}"/>
              </a:ext>
            </a:extLst>
          </p:cNvPr>
          <p:cNvSpPr/>
          <p:nvPr/>
        </p:nvSpPr>
        <p:spPr>
          <a:xfrm>
            <a:off x="4163491" y="1370972"/>
            <a:ext cx="439200" cy="509402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C0C10-886C-7125-9855-90556DCE2931}"/>
              </a:ext>
            </a:extLst>
          </p:cNvPr>
          <p:cNvSpPr/>
          <p:nvPr/>
        </p:nvSpPr>
        <p:spPr>
          <a:xfrm>
            <a:off x="5600475" y="97210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COLD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53942-F129-4785-B5AA-1CFD9E2FFDC6}"/>
              </a:ext>
            </a:extLst>
          </p:cNvPr>
          <p:cNvSpPr/>
          <p:nvPr/>
        </p:nvSpPr>
        <p:spPr>
          <a:xfrm>
            <a:off x="5938874" y="2353677"/>
            <a:ext cx="2592002" cy="1080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266CC7-87BB-A59A-10E3-0A46443C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r="68976" b="2347"/>
          <a:stretch/>
        </p:blipFill>
        <p:spPr>
          <a:xfrm>
            <a:off x="3338173" y="2383440"/>
            <a:ext cx="2226486" cy="2381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8FAF1-B885-D2F0-200C-C7C5B4E7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2" y="868157"/>
            <a:ext cx="3052314" cy="1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製一部司令塔</a:t>
            </a:r>
            <a:endParaRPr lang="ja-JP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698FE9-D6A0-AF57-91E7-EA49F6D90BEA}"/>
              </a:ext>
            </a:extLst>
          </p:cNvPr>
          <p:cNvGrpSpPr/>
          <p:nvPr/>
        </p:nvGrpSpPr>
        <p:grpSpPr>
          <a:xfrm>
            <a:off x="374113" y="1144634"/>
            <a:ext cx="5634720" cy="3385859"/>
            <a:chOff x="1195338" y="1009717"/>
            <a:chExt cx="5634720" cy="3385859"/>
          </a:xfrm>
        </p:grpSpPr>
        <p:pic>
          <p:nvPicPr>
            <p:cNvPr id="3" name="圖形 2" descr="網際網路 外框">
              <a:extLst>
                <a:ext uri="{FF2B5EF4-FFF2-40B4-BE49-F238E27FC236}">
                  <a16:creationId xmlns:a16="http://schemas.microsoft.com/office/drawing/2014/main" id="{15499592-D08C-840C-759D-81C0D093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8487" y="1380118"/>
              <a:ext cx="2800111" cy="2800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F247A-2576-E998-7BA9-7274DBD47896}"/>
                </a:ext>
              </a:extLst>
            </p:cNvPr>
            <p:cNvSpPr/>
            <p:nvPr/>
          </p:nvSpPr>
          <p:spPr>
            <a:xfrm>
              <a:off x="1561629" y="180764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原物料情報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AF5CCB-E07B-2805-A929-B4C50FA255D7}"/>
                </a:ext>
              </a:extLst>
            </p:cNvPr>
            <p:cNvSpPr/>
            <p:nvPr/>
          </p:nvSpPr>
          <p:spPr>
            <a:xfrm>
              <a:off x="6190122" y="2120864"/>
              <a:ext cx="639936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製品在庫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A9BEFF-2CFB-A08A-BE29-C2309B99780A}"/>
                </a:ext>
              </a:extLst>
            </p:cNvPr>
            <p:cNvSpPr/>
            <p:nvPr/>
          </p:nvSpPr>
          <p:spPr>
            <a:xfrm>
              <a:off x="3103618" y="100971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設備即時狀態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C3C4C-180B-34C8-AA9C-8585B42333C7}"/>
                </a:ext>
              </a:extLst>
            </p:cNvPr>
            <p:cNvSpPr/>
            <p:nvPr/>
          </p:nvSpPr>
          <p:spPr>
            <a:xfrm>
              <a:off x="5638517" y="1078255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良品率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6087D7-7415-C8C4-A3FF-9DF8F193EDF7}"/>
                </a:ext>
              </a:extLst>
            </p:cNvPr>
            <p:cNvSpPr txBox="1"/>
            <p:nvPr/>
          </p:nvSpPr>
          <p:spPr>
            <a:xfrm>
              <a:off x="1195338" y="3699394"/>
              <a:ext cx="1436916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環境管理</a:t>
              </a:r>
              <a:endParaRPr lang="en-US" altLang="zh-TW"/>
            </a:p>
            <a:p>
              <a:r>
                <a:rPr lang="en-US" altLang="zh-TW"/>
                <a:t>(</a:t>
              </a:r>
              <a:r>
                <a:rPr lang="zh-TW" altLang="en-US"/>
                <a:t>能耗</a:t>
              </a:r>
              <a:r>
                <a:rPr lang="en-US" altLang="zh-TW"/>
                <a:t>&amp;</a:t>
              </a:r>
              <a:r>
                <a:rPr lang="zh-TW" altLang="en-US"/>
                <a:t>廢棄物</a:t>
              </a:r>
              <a:r>
                <a:rPr lang="en-US" altLang="zh-TW"/>
                <a:t>)</a:t>
              </a:r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7F2B1A3-E32F-5FE3-A6BF-5CF71FAFA4CA}"/>
                </a:ext>
              </a:extLst>
            </p:cNvPr>
            <p:cNvSpPr txBox="1"/>
            <p:nvPr/>
          </p:nvSpPr>
          <p:spPr>
            <a:xfrm>
              <a:off x="6145876" y="3968354"/>
              <a:ext cx="684182" cy="4272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成本</a:t>
              </a:r>
              <a:endParaRPr lang="en-US" altLang="zh-TW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7C0F2-4A9C-4E5A-C656-E175F5FC67D9}"/>
                </a:ext>
              </a:extLst>
            </p:cNvPr>
            <p:cNvSpPr/>
            <p:nvPr/>
          </p:nvSpPr>
          <p:spPr>
            <a:xfrm>
              <a:off x="4715489" y="3821083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人員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53BDFFED-1B94-8BAA-8C53-3D4182ADA2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6979" y="1627624"/>
              <a:ext cx="690859" cy="47384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A018F7E2-23EA-8DFA-FC16-6BCD9C05B92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29371" y="2062348"/>
              <a:ext cx="1464225" cy="30124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F16911B4-37B7-2EBC-8F0E-91C1CCC4D3B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32254" y="3228979"/>
              <a:ext cx="1606320" cy="74375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0AA679-D5EC-1D01-914D-4079C3953E3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622712" y="2375565"/>
              <a:ext cx="1567410" cy="2605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1871990" y="2636137"/>
              <a:ext cx="760264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訂單</a:t>
              </a:r>
              <a:r>
                <a:rPr lang="en-US" altLang="zh-TW"/>
                <a:t>/</a:t>
              </a:r>
              <a:r>
                <a:rPr lang="zh-TW" altLang="en-US"/>
                <a:t>交期</a:t>
              </a: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CE3787E7-5996-8CA3-2E90-30FC51456F7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632254" y="2749486"/>
              <a:ext cx="1222729" cy="1599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C4D59A2-2E32-B341-C9D1-2E2BA138D68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5400000" flipH="1" flipV="1">
              <a:off x="4858808" y="1430269"/>
              <a:ext cx="844476" cy="71494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01DD82DE-3677-4B0A-B8C2-8BD99EF89EC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281046" y="2821611"/>
              <a:ext cx="1206921" cy="114674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D7B7EC9F-39EA-6786-6D67-89319F2E30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6392" y="3353976"/>
              <a:ext cx="814544" cy="119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49880" y="803966"/>
            <a:ext cx="257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FF0000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cs typeface="Meiryo" charset="-128"/>
            </a:endParaRPr>
          </a:p>
          <a:p>
            <a:r>
              <a:rPr lang="zh-TW" altLang="en-US" sz="1400" b="1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" charset="-128"/>
              </a:rPr>
              <a:t>依據數據進行決策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6F4199-A695-AAEF-ED6B-AECBEA30722C}"/>
              </a:ext>
            </a:extLst>
          </p:cNvPr>
          <p:cNvSpPr txBox="1"/>
          <p:nvPr/>
        </p:nvSpPr>
        <p:spPr>
          <a:xfrm>
            <a:off x="5761534" y="1368507"/>
            <a:ext cx="30107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概念一樣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可以用漂亮點的圖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或者是用拼圖也可</a:t>
            </a:r>
          </a:p>
        </p:txBody>
      </p: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Part1:</a:t>
            </a:r>
            <a:r>
              <a:rPr lang="zh-TW" altLang="en-US"/>
              <a:t>數據收集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6E582-DD77-3876-ADE6-128DB706D850}"/>
              </a:ext>
            </a:extLst>
          </p:cNvPr>
          <p:cNvSpPr txBox="1"/>
          <p:nvPr/>
        </p:nvSpPr>
        <p:spPr>
          <a:xfrm>
            <a:off x="2341983" y="1707502"/>
            <a:ext cx="392818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分散四處的數據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集中收集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 :</a:t>
            </a:r>
            <a:r>
              <a:rPr lang="zh-TW" altLang="en-US"/>
              <a:t>需求情報確立</a:t>
            </a:r>
            <a:r>
              <a:rPr lang="en-US" altLang="zh-TW"/>
              <a:t>&amp;</a:t>
            </a:r>
            <a:r>
              <a:rPr lang="zh-TW" altLang="en-US"/>
              <a:t>畫面建構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855287-37B6-9DA5-71A7-B013515F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49" y="1631309"/>
            <a:ext cx="2107875" cy="1202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3598E9-4AEA-D615-7A6A-C3B2C49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3" y="2933833"/>
            <a:ext cx="2144454" cy="1051652"/>
          </a:xfrm>
          <a:prstGeom prst="rect">
            <a:avLst/>
          </a:prstGeom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で自動的に計算され、グラフとして出力される、定例作業時間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110Hr/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を削減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108AEE-9C62-5E84-2DE4-0F6307AC2217}"/>
              </a:ext>
            </a:extLst>
          </p:cNvPr>
          <p:cNvSpPr/>
          <p:nvPr/>
        </p:nvSpPr>
        <p:spPr>
          <a:xfrm>
            <a:off x="4572001" y="3990490"/>
            <a:ext cx="4140642" cy="48579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C7C8-AFD1-872C-DCBA-E361E7D5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6" r="68976" b="2347"/>
          <a:stretch/>
        </p:blipFill>
        <p:spPr>
          <a:xfrm>
            <a:off x="667332" y="1225945"/>
            <a:ext cx="2944548" cy="3150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E84E73-00E8-7D67-DB65-26FD33AA17ED}"/>
              </a:ext>
            </a:extLst>
          </p:cNvPr>
          <p:cNvSpPr/>
          <p:nvPr/>
        </p:nvSpPr>
        <p:spPr>
          <a:xfrm>
            <a:off x="2078816" y="1530322"/>
            <a:ext cx="99280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</a:t>
            </a:r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ホームページ</a:t>
            </a:r>
            <a:endParaRPr lang="en-US" altLang="zh-TW" sz="9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A154A91-0C28-0E2C-EC48-7EDB6923BD28}"/>
              </a:ext>
            </a:extLst>
          </p:cNvPr>
          <p:cNvCxnSpPr>
            <a:cxnSpLocks/>
          </p:cNvCxnSpPr>
          <p:nvPr/>
        </p:nvCxnSpPr>
        <p:spPr>
          <a:xfrm flipV="1">
            <a:off x="3508370" y="3314697"/>
            <a:ext cx="1517564" cy="6483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D1A374D-7E9B-2FBF-B4D1-08A091F70954}"/>
              </a:ext>
            </a:extLst>
          </p:cNvPr>
          <p:cNvSpPr/>
          <p:nvPr/>
        </p:nvSpPr>
        <p:spPr>
          <a:xfrm>
            <a:off x="7398410" y="3311193"/>
            <a:ext cx="1368897" cy="459290"/>
          </a:xfrm>
          <a:prstGeom prst="wedgeRoundRectCallout">
            <a:avLst>
              <a:gd name="adj1" fmla="val -60921"/>
              <a:gd name="adj2" fmla="val -12192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検査機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184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台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のハードディスクの状態</a:t>
            </a:r>
            <a:endParaRPr lang="zh-TW" altLang="en-US" sz="105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1EF8BBB-6854-1F7F-4458-72BD8B9AC545}"/>
              </a:ext>
            </a:extLst>
          </p:cNvPr>
          <p:cNvSpPr/>
          <p:nvPr/>
        </p:nvSpPr>
        <p:spPr>
          <a:xfrm>
            <a:off x="7410656" y="1924496"/>
            <a:ext cx="1356651" cy="485796"/>
          </a:xfrm>
          <a:prstGeom prst="wedgeRoundRectCallout">
            <a:avLst>
              <a:gd name="adj1" fmla="val -63583"/>
              <a:gd name="adj2" fmla="val -23079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N-Delta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はリアルタイムに確認可能</a:t>
            </a:r>
            <a:endParaRPr lang="zh-TW" altLang="en-US" sz="105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8E1784D3-1991-5AFF-C86E-C5F7C5D87231}"/>
              </a:ext>
            </a:extLst>
          </p:cNvPr>
          <p:cNvSpPr/>
          <p:nvPr/>
        </p:nvSpPr>
        <p:spPr>
          <a:xfrm>
            <a:off x="7441165" y="831016"/>
            <a:ext cx="961034" cy="459290"/>
          </a:xfrm>
          <a:prstGeom prst="wedgeRoundRectCallout">
            <a:avLst>
              <a:gd name="adj1" fmla="val -67998"/>
              <a:gd name="adj2" fmla="val -9080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各窯の欠点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検出状況</a:t>
            </a:r>
            <a:endParaRPr lang="zh-TW" altLang="en-US" sz="105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FD2067-3EBA-4AFB-CC19-AE85C6E8A5A9}"/>
              </a:ext>
            </a:extLst>
          </p:cNvPr>
          <p:cNvCxnSpPr>
            <a:cxnSpLocks/>
          </p:cNvCxnSpPr>
          <p:nvPr/>
        </p:nvCxnSpPr>
        <p:spPr>
          <a:xfrm flipV="1">
            <a:off x="3508369" y="1110340"/>
            <a:ext cx="1452251" cy="908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6BE0126-2689-87D0-4395-CD8965FB8250}"/>
              </a:ext>
            </a:extLst>
          </p:cNvPr>
          <p:cNvCxnSpPr>
            <a:cxnSpLocks/>
          </p:cNvCxnSpPr>
          <p:nvPr/>
        </p:nvCxnSpPr>
        <p:spPr>
          <a:xfrm flipV="1">
            <a:off x="3496124" y="2277833"/>
            <a:ext cx="1529810" cy="50618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8C042D2-ED85-AB75-0FD8-03359C16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50" y="467195"/>
            <a:ext cx="211702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 :</a:t>
            </a:r>
            <a:r>
              <a:rPr lang="zh-TW" altLang="en-US"/>
              <a:t>判斷困難的生</a:t>
            </a:r>
            <a:r>
              <a:rPr lang="en-US" altLang="zh-TW"/>
              <a:t>DATA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302564"/>
            <a:ext cx="4174009" cy="25044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154566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3AFDDC-BC04-C02F-3138-CE710BA32E6C}"/>
              </a:ext>
            </a:extLst>
          </p:cNvPr>
          <p:cNvSpPr txBox="1"/>
          <p:nvPr/>
        </p:nvSpPr>
        <p:spPr>
          <a:xfrm>
            <a:off x="4750205" y="3972403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呈現看不出差異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DD2AC0-F0C1-1922-767D-95F0F8F0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05" y="1336532"/>
            <a:ext cx="4176122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整理～關鍵指標掌握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9" y="1336532"/>
            <a:ext cx="4325967" cy="25955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78988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378731-31F1-BC82-1530-27805AD3F92D}"/>
              </a:ext>
            </a:extLst>
          </p:cNvPr>
          <p:cNvSpPr txBox="1"/>
          <p:nvPr/>
        </p:nvSpPr>
        <p:spPr>
          <a:xfrm>
            <a:off x="1281196" y="4049494"/>
            <a:ext cx="219517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欠點種類及寫真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7E93A053-3FA6-5626-2DE2-C8C8144A7493}"/>
              </a:ext>
            </a:extLst>
          </p:cNvPr>
          <p:cNvCxnSpPr>
            <a:cxnSpLocks/>
          </p:cNvCxnSpPr>
          <p:nvPr/>
        </p:nvCxnSpPr>
        <p:spPr>
          <a:xfrm flipV="1">
            <a:off x="4381167" y="1140785"/>
            <a:ext cx="1304477" cy="1302236"/>
          </a:xfrm>
          <a:prstGeom prst="bentConnector3">
            <a:avLst>
              <a:gd name="adj1" fmla="val 29792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3BBB49F-1D10-BFE2-3FA9-E1ADEF7E80C2}"/>
              </a:ext>
            </a:extLst>
          </p:cNvPr>
          <p:cNvCxnSpPr>
            <a:cxnSpLocks/>
          </p:cNvCxnSpPr>
          <p:nvPr/>
        </p:nvCxnSpPr>
        <p:spPr>
          <a:xfrm>
            <a:off x="4377564" y="2438609"/>
            <a:ext cx="1360445" cy="1255798"/>
          </a:xfrm>
          <a:prstGeom prst="bentConnector3">
            <a:avLst>
              <a:gd name="adj1" fmla="val 28716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AE585C-2812-CD98-9913-4E87F6E937FD}"/>
              </a:ext>
            </a:extLst>
          </p:cNvPr>
          <p:cNvSpPr txBox="1"/>
          <p:nvPr/>
        </p:nvSpPr>
        <p:spPr>
          <a:xfrm>
            <a:off x="4631292" y="4218498"/>
            <a:ext cx="381420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目前檢查機機能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針對微小畫像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b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0EDA637-A4DF-4102-A3FB-8F32CCD542EF}"/>
              </a:ext>
            </a:extLst>
          </p:cNvPr>
          <p:cNvCxnSpPr>
            <a:cxnSpLocks/>
          </p:cNvCxnSpPr>
          <p:nvPr/>
        </p:nvCxnSpPr>
        <p:spPr>
          <a:xfrm>
            <a:off x="4375700" y="2442101"/>
            <a:ext cx="1309944" cy="12700"/>
          </a:xfrm>
          <a:prstGeom prst="bentConnector3">
            <a:avLst>
              <a:gd name="adj1" fmla="val 30004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一張含有 霧, 灰色, 冬季, 黑與白 的圖片&#10;&#10;自動產生的描述">
            <a:extLst>
              <a:ext uri="{FF2B5EF4-FFF2-40B4-BE49-F238E27FC236}">
                <a16:creationId xmlns:a16="http://schemas.microsoft.com/office/drawing/2014/main" id="{2E8063F0-15A3-B05B-686C-BA65E179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3" b="24608"/>
          <a:stretch/>
        </p:blipFill>
        <p:spPr>
          <a:xfrm>
            <a:off x="5732029" y="1979896"/>
            <a:ext cx="896405" cy="883470"/>
          </a:xfrm>
          <a:prstGeom prst="rect">
            <a:avLst/>
          </a:prstGeom>
        </p:spPr>
      </p:pic>
      <p:pic>
        <p:nvPicPr>
          <p:cNvPr id="41" name="圖片 40" descr="一張含有 灰色, 霧 的圖片&#10;&#10;自動產生的描述">
            <a:extLst>
              <a:ext uri="{FF2B5EF4-FFF2-40B4-BE49-F238E27FC236}">
                <a16:creationId xmlns:a16="http://schemas.microsoft.com/office/drawing/2014/main" id="{D7877A8E-7216-1906-ECB9-B1F6B25CC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12" b="23111"/>
          <a:stretch/>
        </p:blipFill>
        <p:spPr>
          <a:xfrm>
            <a:off x="5732030" y="749654"/>
            <a:ext cx="896405" cy="883470"/>
          </a:xfrm>
          <a:prstGeom prst="rect">
            <a:avLst/>
          </a:prstGeom>
        </p:spPr>
      </p:pic>
      <p:pic>
        <p:nvPicPr>
          <p:cNvPr id="43" name="圖片 42" descr="一張含有 灰色, 霧, 黑與白, 單色 的圖片&#10;&#10;自動產生的描述">
            <a:extLst>
              <a:ext uri="{FF2B5EF4-FFF2-40B4-BE49-F238E27FC236}">
                <a16:creationId xmlns:a16="http://schemas.microsoft.com/office/drawing/2014/main" id="{68CDD533-D59E-86D5-CD77-D843B3083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52" b="26116"/>
          <a:stretch/>
        </p:blipFill>
        <p:spPr>
          <a:xfrm>
            <a:off x="5750830" y="3252672"/>
            <a:ext cx="896404" cy="883470"/>
          </a:xfrm>
          <a:prstGeom prst="rect">
            <a:avLst/>
          </a:prstGeom>
        </p:spPr>
      </p:pic>
      <p:sp>
        <p:nvSpPr>
          <p:cNvPr id="44" name="タイトル 3">
            <a:extLst>
              <a:ext uri="{FF2B5EF4-FFF2-40B4-BE49-F238E27FC236}">
                <a16:creationId xmlns:a16="http://schemas.microsoft.com/office/drawing/2014/main" id="{C51494FA-43AC-9B53-7AC3-41B3B684D899}"/>
              </a:ext>
            </a:extLst>
          </p:cNvPr>
          <p:cNvSpPr txBox="1">
            <a:spLocks/>
          </p:cNvSpPr>
          <p:nvPr/>
        </p:nvSpPr>
        <p:spPr bwMode="auto">
          <a:xfrm>
            <a:off x="6628434" y="933594"/>
            <a:ext cx="186787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solidFill>
                  <a:schemeClr val="tx1"/>
                </a:solidFill>
              </a:rPr>
              <a:t>BOS: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0D8F46C-D460-5504-AB61-4A43B65CB332}"/>
              </a:ext>
            </a:extLst>
          </p:cNvPr>
          <p:cNvSpPr txBox="1">
            <a:spLocks/>
          </p:cNvSpPr>
          <p:nvPr/>
        </p:nvSpPr>
        <p:spPr bwMode="auto">
          <a:xfrm>
            <a:off x="6511473" y="2226877"/>
            <a:ext cx="1583280" cy="40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>
                <a:solidFill>
                  <a:schemeClr val="tx1"/>
                </a:solidFill>
              </a:rPr>
              <a:t>泡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065ABAAF-5EDA-40FD-B982-D2C7E9369735}"/>
              </a:ext>
            </a:extLst>
          </p:cNvPr>
          <p:cNvSpPr txBox="1">
            <a:spLocks/>
          </p:cNvSpPr>
          <p:nvPr/>
        </p:nvSpPr>
        <p:spPr bwMode="auto">
          <a:xfrm>
            <a:off x="6650822" y="3544355"/>
            <a:ext cx="1304582" cy="38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>
                <a:solidFill>
                  <a:schemeClr val="tx1"/>
                </a:solidFill>
              </a:rPr>
              <a:t>汙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無視</a:t>
            </a:r>
            <a:endParaRPr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15F8D8CD-9D9F-7055-3027-6282A50D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6" y="2959179"/>
            <a:ext cx="3452777" cy="14456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EC23E2D-6D7A-8885-3804-81458501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3" y="3053084"/>
            <a:ext cx="3212976" cy="13414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4"/>
          <a:stretch/>
        </p:blipFill>
        <p:spPr>
          <a:xfrm>
            <a:off x="148629" y="1155812"/>
            <a:ext cx="3212976" cy="1340882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3"/>
          <a:stretch/>
        </p:blipFill>
        <p:spPr>
          <a:xfrm>
            <a:off x="5419360" y="979263"/>
            <a:ext cx="3452777" cy="1453217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930876" y="945362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6429683" y="855159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3407619" y="2637034"/>
            <a:ext cx="351420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4963417" y="2633708"/>
            <a:ext cx="431553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3417921" y="762017"/>
            <a:ext cx="145718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25604" y="731055"/>
            <a:ext cx="80527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lang="zh-TW" altLang="en-US" sz="1050" b="1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5612988" y="746809"/>
            <a:ext cx="633198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lang="zh-TW" altLang="en-US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lang="zh-TW" altLang="en-US" sz="1050" b="1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6D8D23D-E37B-B56B-8154-C927E1E0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整理～雜訊去除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5947AE-36FF-09C5-CD17-5AE15F3B593B}"/>
              </a:ext>
            </a:extLst>
          </p:cNvPr>
          <p:cNvSpPr txBox="1"/>
          <p:nvPr/>
        </p:nvSpPr>
        <p:spPr>
          <a:xfrm>
            <a:off x="1482815" y="4428090"/>
            <a:ext cx="558498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利用２個不同時間點的過濾後圖形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呈現出可以有效判別的效果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8B5516-B521-25CF-E171-5D83126E5FAB}"/>
              </a:ext>
            </a:extLst>
          </p:cNvPr>
          <p:cNvGrpSpPr/>
          <p:nvPr/>
        </p:nvGrpSpPr>
        <p:grpSpPr>
          <a:xfrm>
            <a:off x="3882393" y="1202094"/>
            <a:ext cx="896405" cy="883470"/>
            <a:chOff x="5162027" y="1077562"/>
            <a:chExt cx="896405" cy="883470"/>
          </a:xfrm>
        </p:grpSpPr>
        <p:pic>
          <p:nvPicPr>
            <p:cNvPr id="16" name="圖片 15" descr="一張含有 灰色, 霧 的圖片&#10;&#10;自動產生的描述">
              <a:extLst>
                <a:ext uri="{FF2B5EF4-FFF2-40B4-BE49-F238E27FC236}">
                  <a16:creationId xmlns:a16="http://schemas.microsoft.com/office/drawing/2014/main" id="{7B2DD414-B145-0178-A9E4-20632B03D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12" b="23111"/>
            <a:stretch/>
          </p:blipFill>
          <p:spPr>
            <a:xfrm>
              <a:off x="5162027" y="1077562"/>
              <a:ext cx="896405" cy="88347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2FDDB7-D5A9-D255-A7BE-7A968C1100A4}"/>
                </a:ext>
              </a:extLst>
            </p:cNvPr>
            <p:cNvSpPr/>
            <p:nvPr/>
          </p:nvSpPr>
          <p:spPr>
            <a:xfrm>
              <a:off x="5454104" y="1258421"/>
              <a:ext cx="312248" cy="968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8D5F16-F70B-ABF1-C00B-6FF99005C792}"/>
                </a:ext>
              </a:extLst>
            </p:cNvPr>
            <p:cNvSpPr/>
            <p:nvPr/>
          </p:nvSpPr>
          <p:spPr>
            <a:xfrm>
              <a:off x="5489163" y="1354514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322C4A-9362-D522-61E0-E75135131AED}"/>
                </a:ext>
              </a:extLst>
            </p:cNvPr>
            <p:cNvSpPr txBox="1"/>
            <p:nvPr/>
          </p:nvSpPr>
          <p:spPr>
            <a:xfrm>
              <a:off x="5406591" y="1230808"/>
              <a:ext cx="42607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Bos 0.96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2C1F7FE-6C52-F301-6236-113A8063CB8A}"/>
              </a:ext>
            </a:extLst>
          </p:cNvPr>
          <p:cNvGrpSpPr/>
          <p:nvPr/>
        </p:nvGrpSpPr>
        <p:grpSpPr>
          <a:xfrm>
            <a:off x="3874730" y="2259640"/>
            <a:ext cx="896405" cy="883470"/>
            <a:chOff x="5141333" y="2328187"/>
            <a:chExt cx="896405" cy="883470"/>
          </a:xfrm>
        </p:grpSpPr>
        <p:pic>
          <p:nvPicPr>
            <p:cNvPr id="15" name="圖片 14" descr="一張含有 霧, 灰色, 冬季, 黑與白 的圖片&#10;&#10;自動產生的描述">
              <a:extLst>
                <a:ext uri="{FF2B5EF4-FFF2-40B4-BE49-F238E27FC236}">
                  <a16:creationId xmlns:a16="http://schemas.microsoft.com/office/drawing/2014/main" id="{E79F4492-577F-3B7D-BD83-A44E86F9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113" b="24608"/>
            <a:stretch/>
          </p:blipFill>
          <p:spPr>
            <a:xfrm>
              <a:off x="5141333" y="2328187"/>
              <a:ext cx="896405" cy="8834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1799C3-0C8E-A746-DDBA-C92D2BEEBE92}"/>
                </a:ext>
              </a:extLst>
            </p:cNvPr>
            <p:cNvSpPr/>
            <p:nvPr/>
          </p:nvSpPr>
          <p:spPr>
            <a:xfrm>
              <a:off x="5465711" y="2637544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D8E214-ED43-0BF8-6A3A-AC26C610FEBE}"/>
                </a:ext>
              </a:extLst>
            </p:cNvPr>
            <p:cNvSpPr txBox="1"/>
            <p:nvPr/>
          </p:nvSpPr>
          <p:spPr>
            <a:xfrm>
              <a:off x="5433412" y="2527593"/>
              <a:ext cx="312248" cy="107722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DFBDB1C-BC90-263B-A466-5376AA6AF41F}"/>
                </a:ext>
              </a:extLst>
            </p:cNvPr>
            <p:cNvSpPr txBox="1"/>
            <p:nvPr/>
          </p:nvSpPr>
          <p:spPr>
            <a:xfrm>
              <a:off x="5349573" y="2498290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awa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0.93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89858FD-08E4-A21E-2BA4-56039305CE3A}"/>
              </a:ext>
            </a:extLst>
          </p:cNvPr>
          <p:cNvGrpSpPr/>
          <p:nvPr/>
        </p:nvGrpSpPr>
        <p:grpSpPr>
          <a:xfrm>
            <a:off x="3884130" y="3498013"/>
            <a:ext cx="877604" cy="883470"/>
            <a:chOff x="5180827" y="3580580"/>
            <a:chExt cx="877604" cy="883470"/>
          </a:xfrm>
        </p:grpSpPr>
        <p:pic>
          <p:nvPicPr>
            <p:cNvPr id="18" name="圖片 17" descr="一張含有 灰色, 霧, 黑與白, 單色 的圖片&#10;&#10;自動產生的描述">
              <a:extLst>
                <a:ext uri="{FF2B5EF4-FFF2-40B4-BE49-F238E27FC236}">
                  <a16:creationId xmlns:a16="http://schemas.microsoft.com/office/drawing/2014/main" id="{A3F60657-41FE-D7A3-8DE7-060D8A7BA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3552" b="26116"/>
            <a:stretch/>
          </p:blipFill>
          <p:spPr>
            <a:xfrm>
              <a:off x="5180827" y="3580580"/>
              <a:ext cx="877604" cy="88347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C1404-1F2C-0C5A-7FD8-9A470EC1CB1D}"/>
                </a:ext>
              </a:extLst>
            </p:cNvPr>
            <p:cNvSpPr/>
            <p:nvPr/>
          </p:nvSpPr>
          <p:spPr>
            <a:xfrm>
              <a:off x="5498689" y="3914986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7E12DC5-7F11-736F-394C-FFD53A0581B9}"/>
                </a:ext>
              </a:extLst>
            </p:cNvPr>
            <p:cNvSpPr txBox="1"/>
            <p:nvPr/>
          </p:nvSpPr>
          <p:spPr>
            <a:xfrm>
              <a:off x="5465711" y="3808275"/>
              <a:ext cx="312248" cy="10772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6B1A9B5-09C9-5538-AF45-FFF355993A56}"/>
                </a:ext>
              </a:extLst>
            </p:cNvPr>
            <p:cNvSpPr txBox="1"/>
            <p:nvPr/>
          </p:nvSpPr>
          <p:spPr>
            <a:xfrm>
              <a:off x="5371393" y="3781512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0.95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06f40e22-4ae5-471f-aba9-697f7019d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efc91a35-95dc-44c3-b5f8-3a0d455939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6</TotalTime>
  <Words>1769</Words>
  <Application>Microsoft Office PowerPoint</Application>
  <PresentationFormat>如螢幕大小 (16:9)</PresentationFormat>
  <Paragraphs>200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jf open 粉圓 2.0</vt:lpstr>
      <vt:lpstr>Meiryo</vt:lpstr>
      <vt:lpstr>Meiryo UI</vt:lpstr>
      <vt:lpstr>Yu Gothic</vt:lpstr>
      <vt:lpstr>Arial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窯介紹</vt:lpstr>
      <vt:lpstr>製一部司令塔</vt:lpstr>
      <vt:lpstr>司令塔構築Part1:數據收集</vt:lpstr>
      <vt:lpstr>司令塔構築Part1 :需求情報確立&amp;畫面建構</vt:lpstr>
      <vt:lpstr>司令塔構築Part2 :判斷困難的生DATA</vt:lpstr>
      <vt:lpstr>司令塔構築Part2:生DATA整理～關鍵指標掌握</vt:lpstr>
      <vt:lpstr>司令塔構築Part2:生DATA整理～雜訊去除</vt:lpstr>
      <vt:lpstr>司令塔構築Part3:新管理指標</vt:lpstr>
      <vt:lpstr>司令塔構築Part3:新管理指標</vt:lpstr>
      <vt:lpstr>司令塔構築Part3:新管理指標建立:定量化</vt:lpstr>
      <vt:lpstr>實際運用說明</vt:lpstr>
      <vt:lpstr>窯生產安定~新指標建立品質安定</vt:lpstr>
      <vt:lpstr>③ AI畫像辨識- CF 微小欠點品質監控(BOS、泡)</vt:lpstr>
      <vt:lpstr>PowerPoint 簡報</vt:lpstr>
      <vt:lpstr>效果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2</cp:revision>
  <dcterms:created xsi:type="dcterms:W3CDTF">2018-06-22T07:01:47Z</dcterms:created>
  <dcterms:modified xsi:type="dcterms:W3CDTF">2024-09-19T07:52:31Z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